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5" r:id="rId5"/>
    <p:sldId id="257" r:id="rId6"/>
    <p:sldId id="266" r:id="rId7"/>
    <p:sldId id="256" r:id="rId8"/>
    <p:sldId id="264" r:id="rId9"/>
    <p:sldId id="258" r:id="rId10"/>
    <p:sldId id="270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_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Презентация к </a:t>
            </a:r>
            <a:br>
              <a:rPr lang="ru-RU" sz="4400" b="1" i="1" dirty="0"/>
            </a:br>
            <a:r>
              <a:rPr lang="ru-RU" sz="4400" b="1" i="1" dirty="0"/>
              <a:t>классному  часу по фильму</a:t>
            </a:r>
            <a:br>
              <a:rPr lang="ru-RU" sz="4400" b="1" i="1" dirty="0"/>
            </a:br>
            <a:r>
              <a:rPr lang="ru-RU" sz="4400" b="1" i="1" dirty="0"/>
              <a:t>Елены Дубровской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4800" b="1" i="1" dirty="0"/>
              <a:t>«БВ»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55081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Проблема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/>
              <a:t>Вспомним, были ли у вас ситуации, когда вы поступали не так, как все</a:t>
            </a:r>
            <a:r>
              <a:rPr lang="ru-RU" sz="4000" i="1" dirty="0" smtClean="0"/>
              <a:t>?</a:t>
            </a:r>
            <a:r>
              <a:rPr lang="ru-RU" sz="4000" dirty="0"/>
              <a:t> </a:t>
            </a: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i="1" dirty="0" smtClean="0"/>
              <a:t>А </a:t>
            </a:r>
            <a:r>
              <a:rPr lang="ru-RU" sz="4000" i="1" dirty="0"/>
              <a:t>на какие </a:t>
            </a:r>
            <a:r>
              <a:rPr lang="ru-RU" sz="4000" i="1" dirty="0" smtClean="0"/>
              <a:t>добрые поступки </a:t>
            </a:r>
            <a:r>
              <a:rPr lang="ru-RU" sz="4000" i="1" dirty="0"/>
              <a:t>способны вы?</a:t>
            </a:r>
          </a:p>
          <a:p>
            <a:pPr marL="0" indent="0">
              <a:buNone/>
            </a:pPr>
            <a:endParaRPr lang="ru-RU" sz="4000" i="1" dirty="0"/>
          </a:p>
          <a:p>
            <a:endParaRPr lang="ru-RU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551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«Были случаи, когда сами оставляли мусор там, где отдыхали. Главное признать эту ошибку и потом, пусть даже через годы понять это и убрать этот мусор!»</a:t>
            </a:r>
            <a:endParaRPr lang="ru-RU" sz="3600" i="1" dirty="0"/>
          </a:p>
        </p:txBody>
      </p:sp>
      <p:pic>
        <p:nvPicPr>
          <p:cNvPr id="4" name="Picture 3" descr="D:\С диска D\Мои документы\16 и 17 годы\на субботнике 24.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59046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8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«Пусть нас немного, но мы приберем мусор вдоль дорог.»</a:t>
            </a:r>
            <a:endParaRPr lang="ru-RU" sz="3600" i="1" dirty="0"/>
          </a:p>
        </p:txBody>
      </p:sp>
      <p:pic>
        <p:nvPicPr>
          <p:cNvPr id="4" name="Picture 4" descr="DSC026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8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3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Дискуссия </a:t>
            </a:r>
            <a:r>
              <a:rPr lang="ru-RU" sz="4800" dirty="0"/>
              <a:t>на тему </a:t>
            </a:r>
            <a:r>
              <a:rPr lang="ru-RU" sz="4800" dirty="0" smtClean="0"/>
              <a:t> </a:t>
            </a:r>
            <a:r>
              <a:rPr lang="ru-RU" sz="4800" dirty="0"/>
              <a:t>«</a:t>
            </a:r>
            <a:r>
              <a:rPr lang="ru-RU" sz="4800" i="1" dirty="0"/>
              <a:t>Быть не таким, как все!»</a:t>
            </a:r>
          </a:p>
        </p:txBody>
      </p:sp>
    </p:spTree>
    <p:extLst>
      <p:ext uri="{BB962C8B-B14F-4D97-AF65-F5344CB8AC3E}">
        <p14:creationId xmlns:p14="http://schemas.microsoft.com/office/powerpoint/2010/main" val="2141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_0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</a:t>
            </a:r>
            <a:r>
              <a:rPr lang="de-DE" sz="3600" b="1" dirty="0"/>
              <a:t>é</a:t>
            </a:r>
            <a:r>
              <a:rPr lang="ru-RU" sz="3600" b="1" dirty="0"/>
              <a:t>лая вор</a:t>
            </a:r>
            <a:r>
              <a:rPr lang="de-DE" sz="3600" b="1" dirty="0"/>
              <a:t>ó</a:t>
            </a:r>
            <a:r>
              <a:rPr lang="ru-RU" sz="3600" b="1" dirty="0"/>
              <a:t>на</a:t>
            </a:r>
            <a:r>
              <a:rPr lang="ru-RU" sz="3600" dirty="0"/>
              <a:t> — метафора, используемая в русском языке для обозначения лица, имеющего поведение или систему ценностей, отличные от других лиц своей общности.</a:t>
            </a:r>
          </a:p>
        </p:txBody>
      </p:sp>
    </p:spTree>
    <p:extLst>
      <p:ext uri="{BB962C8B-B14F-4D97-AF65-F5344CB8AC3E}">
        <p14:creationId xmlns:p14="http://schemas.microsoft.com/office/powerpoint/2010/main" val="11963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по характеру Даша?</a:t>
            </a: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4966"/>
            <a:ext cx="3816424" cy="483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177281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Для чего Даша носила парик?</a:t>
            </a:r>
          </a:p>
          <a:p>
            <a:endParaRPr lang="ru-RU" sz="3200" i="1" dirty="0"/>
          </a:p>
          <a:p>
            <a:r>
              <a:rPr lang="ru-RU" sz="3200" i="1" dirty="0" smtClean="0"/>
              <a:t>Почему </a:t>
            </a:r>
            <a:r>
              <a:rPr lang="ru-RU" sz="3200" i="1" dirty="0"/>
              <a:t>одноклассники</a:t>
            </a:r>
            <a:br>
              <a:rPr lang="ru-RU" sz="3200" i="1" dirty="0"/>
            </a:br>
            <a:r>
              <a:rPr lang="ru-RU" sz="3200" i="1" dirty="0"/>
              <a:t> не любили Дашу</a:t>
            </a:r>
            <a:r>
              <a:rPr lang="ru-RU" sz="3200" i="1" dirty="0" smtClean="0"/>
              <a:t>?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Кто настоящие друзья Даши?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24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ru-RU" b="1" dirty="0"/>
              <a:t>Б</a:t>
            </a:r>
            <a:r>
              <a:rPr lang="de-DE" b="1" dirty="0"/>
              <a:t>é</a:t>
            </a:r>
            <a:r>
              <a:rPr lang="ru-RU" b="1" dirty="0"/>
              <a:t>лая вор</a:t>
            </a:r>
            <a:r>
              <a:rPr lang="de-DE" b="1" dirty="0"/>
              <a:t>ó</a:t>
            </a:r>
            <a:r>
              <a:rPr lang="ru-RU" b="1" dirty="0"/>
              <a:t>на</a:t>
            </a:r>
            <a:r>
              <a:rPr lang="ru-RU" dirty="0"/>
              <a:t> — метафора, используемая в русском языке </a:t>
            </a:r>
            <a:r>
              <a:rPr lang="ru-RU" dirty="0" smtClean="0"/>
              <a:t>для </a:t>
            </a:r>
            <a:r>
              <a:rPr lang="ru-RU" dirty="0"/>
              <a:t>обозначения лица, имеющего поведение или систему ценностей, отличные от других лиц своей общности.</a:t>
            </a:r>
          </a:p>
          <a:p>
            <a:endParaRPr lang="ru-RU" dirty="0"/>
          </a:p>
        </p:txBody>
      </p:sp>
      <p:pic>
        <p:nvPicPr>
          <p:cNvPr id="4" name="Picture 2" descr="C:\Users\User\Desktop\IMG_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«… за ней стояли ее настоящие друзья – Дон Кихот,   Мышкин,   Болконский,   Алеша   Карамазов.   И   разве   можно,  зная</a:t>
            </a:r>
            <a:r>
              <a:rPr lang="ru-RU" sz="3200" dirty="0"/>
              <a:t> </a:t>
            </a:r>
            <a:r>
              <a:rPr lang="ru-RU" sz="3200" i="1" dirty="0"/>
              <a:t>глубину их души и широту мысли, вибрировать на эти пошлые и туповатые шуточки?»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17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499992" cy="62507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можно охарактеризовать Платона?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Простит ли его Даша?</a:t>
            </a:r>
            <a:r>
              <a:rPr lang="ru-RU" sz="3600" u="sng" dirty="0"/>
              <a:t> </a:t>
            </a:r>
            <a:br>
              <a:rPr lang="ru-RU" sz="3600" u="sng" dirty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dirty="0" smtClean="0"/>
              <a:t>Что </a:t>
            </a:r>
            <a:r>
              <a:rPr lang="ru-RU" sz="3600" dirty="0"/>
              <a:t>понял Платон, когда услышал монолог Сони в исполнении Даши? 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764704"/>
            <a:ext cx="3312367" cy="536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7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25658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Ваше мнение :</a:t>
            </a:r>
            <a:br>
              <a:rPr lang="ru-RU" sz="3600" b="1" i="1" dirty="0" smtClean="0"/>
            </a:br>
            <a:r>
              <a:rPr lang="ru-RU" sz="3200" i="1" dirty="0" smtClean="0"/>
              <a:t>Как строить отношения с теми, кто не похож на нас?</a:t>
            </a:r>
            <a:br>
              <a:rPr lang="ru-RU" sz="3200" i="1" dirty="0" smtClean="0"/>
            </a:br>
            <a:r>
              <a:rPr lang="ru-RU" sz="3200" i="1" dirty="0" smtClean="0"/>
              <a:t>Легко ли быть талантливым человеком?</a:t>
            </a:r>
            <a:br>
              <a:rPr lang="ru-RU" sz="3200" i="1" dirty="0" smtClean="0"/>
            </a:br>
            <a:r>
              <a:rPr lang="ru-RU" sz="3200" i="1" dirty="0" smtClean="0"/>
              <a:t>Хотите ли вы дружить с Дашей?</a:t>
            </a:r>
            <a:br>
              <a:rPr lang="ru-RU" sz="3200" i="1" dirty="0" smtClean="0"/>
            </a:br>
            <a:r>
              <a:rPr lang="ru-RU" sz="3200" i="1" dirty="0" smtClean="0"/>
              <a:t>Что значит быть толерантным?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8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_0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88640"/>
            <a:ext cx="2484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Рефлексия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896526"/>
            <a:ext cx="71287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Каждый из нас талантлив в своей области.</a:t>
            </a:r>
          </a:p>
          <a:p>
            <a:r>
              <a:rPr lang="ru-RU" sz="3200" dirty="0"/>
              <a:t>Все мы такие  разные!</a:t>
            </a:r>
          </a:p>
          <a:p>
            <a:r>
              <a:rPr lang="ru-RU" sz="3200" dirty="0" smtClean="0"/>
              <a:t>Будем великодушными!</a:t>
            </a:r>
          </a:p>
          <a:p>
            <a:r>
              <a:rPr lang="ru-RU" sz="3200" dirty="0" smtClean="0"/>
              <a:t>Умеем прощать! И прощая, становимся сильнее!</a:t>
            </a:r>
          </a:p>
          <a:p>
            <a:r>
              <a:rPr lang="ru-RU" sz="2400" dirty="0" smtClean="0"/>
              <a:t>(</a:t>
            </a:r>
            <a:r>
              <a:rPr lang="ru-RU" sz="2400" i="1" dirty="0" smtClean="0"/>
              <a:t>Из высказываний учеников)</a:t>
            </a:r>
            <a:endParaRPr lang="ru-RU" sz="2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4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92696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/>
              <a:t>«Нужно  решать,  падать,  вставать,  идти  дальше. </a:t>
            </a:r>
          </a:p>
          <a:p>
            <a:pPr algn="ctr"/>
            <a:r>
              <a:rPr lang="ru-RU" sz="4000" i="1" dirty="0"/>
              <a:t> Но  насколько</a:t>
            </a:r>
            <a:r>
              <a:rPr lang="ru-RU" sz="4000" dirty="0"/>
              <a:t> </a:t>
            </a:r>
            <a:r>
              <a:rPr lang="ru-RU" sz="4000" i="1" dirty="0"/>
              <a:t>же легче идти </a:t>
            </a:r>
            <a:r>
              <a:rPr lang="ru-RU" sz="4000" i="1" dirty="0" smtClean="0"/>
              <a:t>вместе  с друзьями</a:t>
            </a:r>
            <a:r>
              <a:rPr lang="ru-RU" sz="4000" i="1" dirty="0"/>
              <a:t>.»</a:t>
            </a:r>
            <a:endParaRPr lang="ru-RU" sz="4000" dirty="0"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0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Какая по характеру Даша?</vt:lpstr>
      <vt:lpstr>Презентация PowerPoint</vt:lpstr>
      <vt:lpstr>Как можно охарактеризовать Платона?  Простит ли его Даша?   Что понял Платон, когда услышал монолог Сони в исполнении Даши? </vt:lpstr>
      <vt:lpstr>Ваше мнение : Как строить отношения с теми, кто не похож на нас? Легко ли быть талантливым человеком? Хотите ли вы дружить с Дашей? Что значит быть толерантным?   </vt:lpstr>
      <vt:lpstr>Презентация PowerPoint</vt:lpstr>
      <vt:lpstr>Презентация PowerPoint</vt:lpstr>
      <vt:lpstr>Проблема</vt:lpstr>
      <vt:lpstr>«Были случаи, когда сами оставляли мусор там, где отдыхали. Главное признать эту ошибку и потом, пусть даже через годы понять это и убрать этот мусор!»</vt:lpstr>
      <vt:lpstr>«Пусть нас немного, но мы приберем мусор вдоль дорог.»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2021-03-03T09:21:19Z</dcterms:created>
  <dcterms:modified xsi:type="dcterms:W3CDTF">2021-03-03T18:32:42Z</dcterms:modified>
</cp:coreProperties>
</file>